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93" r:id="rId3"/>
    <p:sldId id="257" r:id="rId4"/>
    <p:sldId id="307" r:id="rId5"/>
    <p:sldId id="308" r:id="rId6"/>
    <p:sldId id="311" r:id="rId7"/>
    <p:sldId id="312" r:id="rId8"/>
    <p:sldId id="313" r:id="rId9"/>
    <p:sldId id="309" r:id="rId10"/>
    <p:sldId id="314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2KK86bekNw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OcKth8ZEO4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1" name="Rectangle 109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Blood Groups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49F4A-D825-EAAC-18CE-6B7DAC6E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5" r="998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1136-18FE-5AC9-7324-5437E36F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How Rh factor affects a pregnancy">
            <a:hlinkClick r:id="" action="ppaction://media"/>
            <a:extLst>
              <a:ext uri="{FF2B5EF4-FFF2-40B4-BE49-F238E27FC236}">
                <a16:creationId xmlns:a16="http://schemas.microsoft.com/office/drawing/2014/main" id="{AF2B107A-18D8-3F1D-5126-74937345681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2552" y="188625"/>
            <a:ext cx="11499993" cy="64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2" y="447260"/>
            <a:ext cx="5677913" cy="6913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3" y="1252330"/>
            <a:ext cx="5931442" cy="5396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blood groups and rhesus factor groupings.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antibody and antigen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36" name="Freeform: Shape 31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38" name="Freeform: Shape 31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740E-9BDD-B9DB-2425-75D2CECD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" r="39710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872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E42-068E-FAEC-D62E-DC242A2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312275"/>
            <a:ext cx="11140750" cy="4200491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AU" sz="2400" dirty="0"/>
              <a:t>Sketch a heart, showing (and labelling) the four chambers, septum, four valves and four main blood vessels.</a:t>
            </a:r>
          </a:p>
          <a:p>
            <a:pPr marL="342900" indent="-342900">
              <a:buAutoNum type="arabicPeriod"/>
            </a:pPr>
            <a:r>
              <a:rPr lang="en-AU" sz="2400" dirty="0"/>
              <a:t>List the components of blood (and %)</a:t>
            </a:r>
          </a:p>
          <a:p>
            <a:pPr marL="342900" indent="-342900">
              <a:buAutoNum type="arabicPeriod"/>
            </a:pPr>
            <a:r>
              <a:rPr lang="en-AU" sz="2400" dirty="0"/>
              <a:t>List four types of biomolecules (macromolecules) and for each name their monomer.</a:t>
            </a:r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3" name="Rectangle 213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/>
          </a:bodyPr>
          <a:lstStyle/>
          <a:p>
            <a:pPr marL="228600"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lood transfusions rely on determining blood groups (ABO and Rhesus), and can be used to treat many different diseases and conditions</a:t>
            </a:r>
            <a:endParaRPr lang="en-AU" sz="2400" dirty="0"/>
          </a:p>
        </p:txBody>
      </p:sp>
      <p:sp>
        <p:nvSpPr>
          <p:cNvPr id="2135" name="Freeform: Shape 213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7" name="Freeform: Shape 21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39" name="Freeform: Shape 213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D120-086B-0923-19BD-3B82FDB6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14" y="1519267"/>
            <a:ext cx="2949476" cy="38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5" name="Rectangle 3144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47" name="Freeform: Shape 3146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49" name="Freeform: Shape 3148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blood groups and rhesus factor groupings.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antibody and antigen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151" name="Freeform: Shape 3150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740E-9BDD-B9DB-2425-75D2CECD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11" b="-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393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E5DD-5C46-70A7-732B-F5211BBF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Blood groups | Physiology | Biology | FuseSchool">
            <a:hlinkClick r:id="" action="ppaction://media"/>
            <a:extLst>
              <a:ext uri="{FF2B5EF4-FFF2-40B4-BE49-F238E27FC236}">
                <a16:creationId xmlns:a16="http://schemas.microsoft.com/office/drawing/2014/main" id="{5FC08096-727A-5F76-FD89-8298A51437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154" y="138691"/>
            <a:ext cx="11647691" cy="65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46A4E-6EDB-FECA-AE3F-9D50C7A3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72861"/>
            <a:ext cx="10918464" cy="37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7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7" descr="blood types">
            <a:extLst>
              <a:ext uri="{FF2B5EF4-FFF2-40B4-BE49-F238E27FC236}">
                <a16:creationId xmlns:a16="http://schemas.microsoft.com/office/drawing/2014/main" id="{28F58B94-67EF-6ED2-258A-DA51373549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4388" y="1001658"/>
            <a:ext cx="8202608" cy="3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5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91630-BDD7-79CE-DE51-D75AA4162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4920"/>
            <a:ext cx="10918464" cy="52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89B3-8EA6-6C66-F8B8-1037B29E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B1E9-C6E0-E34C-E1BD-C0B8E6B1F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948E-6BFA-0147-B699-0B43DD07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32" y="0"/>
            <a:ext cx="5888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060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107</Words>
  <Application>Microsoft Office PowerPoint</Application>
  <PresentationFormat>Widescreen</PresentationFormat>
  <Paragraphs>16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Corbel</vt:lpstr>
      <vt:lpstr>SketchLinesVTI</vt:lpstr>
      <vt:lpstr>Blood Groups</vt:lpstr>
      <vt:lpstr>Review </vt:lpstr>
      <vt:lpstr>Learning Intentions</vt:lpstr>
      <vt:lpstr>Success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27</cp:revision>
  <dcterms:created xsi:type="dcterms:W3CDTF">2023-02-01T11:31:06Z</dcterms:created>
  <dcterms:modified xsi:type="dcterms:W3CDTF">2024-03-20T02:58:34Z</dcterms:modified>
</cp:coreProperties>
</file>